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6" r:id="rId3"/>
    <p:sldId id="295" r:id="rId4"/>
    <p:sldId id="296" r:id="rId5"/>
    <p:sldId id="297" r:id="rId6"/>
    <p:sldId id="303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82" autoAdjust="0"/>
    <p:restoredTop sz="94660"/>
  </p:normalViewPr>
  <p:slideViewPr>
    <p:cSldViewPr snapToGrid="0">
      <p:cViewPr varScale="1">
        <p:scale>
          <a:sx n="33" d="100"/>
          <a:sy n="33" d="100"/>
        </p:scale>
        <p:origin x="856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ableStyles" Target="tableStyles.xml"/><Relationship Id="rId5" Type="http://schemas.openxmlformats.org/officeDocument/2006/relationships/slide" Target="slides/slide3.xml"/><Relationship Id="rId10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38B26C-BF32-43C2-95AC-D4364AC5D86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6535F28-F81F-487E-82AA-C452C498A81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E664A11-AE26-4B19-970B-A2C2B1E76E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36978C-A56A-4A00-B0A9-CE963C1ECB67}" type="datetimeFigureOut">
              <a:rPr lang="en-US" smtClean="0"/>
              <a:t>1/12/2022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EBE953-FEAB-47E1-A39D-C59F1495CD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AF6CAE6-4B0D-416A-B0C3-B4C3EF65E2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E0BED4-4535-49F0-A49C-1E0238DA4B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41956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AC54A5-6537-49E8-B2E8-05B9DC4841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FAE1A7A-B2B5-49A2-A87F-675B9D1C7E3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6672EDE-38F0-42E2-A4B5-432E00807F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36978C-A56A-4A00-B0A9-CE963C1ECB67}" type="datetimeFigureOut">
              <a:rPr lang="en-US" smtClean="0"/>
              <a:t>1/12/2022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35100A0-838A-4DB7-91E5-27237132B7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863FF55-D99B-4C62-905B-D29E2C8426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E0BED4-4535-49F0-A49C-1E0238DA4B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22863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80EC6C6-27F6-458B-9D52-EF506DE513F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F00C4C2-D405-49CC-A294-B9670A73119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3A5BDC2-8F4A-4AB7-8728-2FDA5BBA01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36978C-A56A-4A00-B0A9-CE963C1ECB67}" type="datetimeFigureOut">
              <a:rPr lang="en-US" smtClean="0"/>
              <a:t>1/12/2022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B1F7267-7169-4E59-A3F7-368B1282CB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7EBF39F-0B15-4A28-8326-A99D8BB8B2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E0BED4-4535-49F0-A49C-1E0238DA4B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255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0067FA-F66E-483F-9064-6BE4A3419127}" type="datetimeFigureOut">
              <a:rPr lang="en-US" smtClean="0"/>
              <a:t>1/12/2022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2ABC4E-FFFD-448B-AA6A-E3A5704D9B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864940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0067FA-F66E-483F-9064-6BE4A3419127}" type="datetimeFigureOut">
              <a:rPr lang="en-US" smtClean="0"/>
              <a:t>1/12/2022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2ABC4E-FFFD-448B-AA6A-E3A5704D9B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910301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0067FA-F66E-483F-9064-6BE4A3419127}" type="datetimeFigureOut">
              <a:rPr lang="en-US" smtClean="0"/>
              <a:t>1/12/2022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2ABC4E-FFFD-448B-AA6A-E3A5704D9B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592979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0067FA-F66E-483F-9064-6BE4A3419127}" type="datetimeFigureOut">
              <a:rPr lang="en-US" smtClean="0"/>
              <a:t>1/12/2022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2ABC4E-FFFD-448B-AA6A-E3A5704D9B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901041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0067FA-F66E-483F-9064-6BE4A3419127}" type="datetimeFigureOut">
              <a:rPr lang="en-US" smtClean="0"/>
              <a:t>1/12/2022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2ABC4E-FFFD-448B-AA6A-E3A5704D9B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078986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0067FA-F66E-483F-9064-6BE4A3419127}" type="datetimeFigureOut">
              <a:rPr lang="en-US" smtClean="0"/>
              <a:t>1/12/2022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2ABC4E-FFFD-448B-AA6A-E3A5704D9B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276776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0067FA-F66E-483F-9064-6BE4A3419127}" type="datetimeFigureOut">
              <a:rPr lang="en-US" smtClean="0"/>
              <a:t>1/12/2022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2ABC4E-FFFD-448B-AA6A-E3A5704D9B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243056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0067FA-F66E-483F-9064-6BE4A3419127}" type="datetimeFigureOut">
              <a:rPr lang="en-US" smtClean="0"/>
              <a:t>1/12/2022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2ABC4E-FFFD-448B-AA6A-E3A5704D9B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12635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BD3599-BD0F-4CB2-96D5-CDE3CB7C96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D0390C-1796-4254-8EFE-5E93D569CB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D7C8E32-5F59-4789-A814-95FDB2E29F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36978C-A56A-4A00-B0A9-CE963C1ECB67}" type="datetimeFigureOut">
              <a:rPr lang="en-US" smtClean="0"/>
              <a:t>1/12/2022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8BD696-FCC5-4B34-B762-5DA215FF5C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6619271-356B-401C-B185-37162747B9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E0BED4-4535-49F0-A49C-1E0238DA4B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618928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0067FA-F66E-483F-9064-6BE4A3419127}" type="datetimeFigureOut">
              <a:rPr lang="en-US" smtClean="0"/>
              <a:t>1/12/2022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2ABC4E-FFFD-448B-AA6A-E3A5704D9B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276660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0067FA-F66E-483F-9064-6BE4A3419127}" type="datetimeFigureOut">
              <a:rPr lang="en-US" smtClean="0"/>
              <a:t>1/12/2022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2ABC4E-FFFD-448B-AA6A-E3A5704D9B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719301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0067FA-F66E-483F-9064-6BE4A3419127}" type="datetimeFigureOut">
              <a:rPr lang="en-US" smtClean="0"/>
              <a:t>1/12/2022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2ABC4E-FFFD-448B-AA6A-E3A5704D9B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77032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B36B65-FF91-4A11-B20D-6A6DD9EB2D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41D191F-C953-4BAD-B7EB-7504FC2A04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B523C2-63CD-47CB-BE24-6F74C99684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36978C-A56A-4A00-B0A9-CE963C1ECB67}" type="datetimeFigureOut">
              <a:rPr lang="en-US" smtClean="0"/>
              <a:t>1/12/2022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EF6D26D-9498-4766-9BAB-5EC99145A7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362B05F-87F0-456C-94BA-85B2ADC6B6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E0BED4-4535-49F0-A49C-1E0238DA4B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26427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37C18E-9005-41E0-80DD-9BE0652485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437A6F-591E-459A-B30C-1CA9C71FDA4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EC4DC69-E732-46F5-BADD-89B323805CE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6BA5D9E-A48B-4EF7-B4FB-417F5A33F7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36978C-A56A-4A00-B0A9-CE963C1ECB67}" type="datetimeFigureOut">
              <a:rPr lang="en-US" smtClean="0"/>
              <a:t>1/12/2022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04D76E2-7236-4042-A26C-F5E68960F1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02A7B4A-98E6-40CD-B4AC-044861332C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E0BED4-4535-49F0-A49C-1E0238DA4B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0999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354712-4A8B-4FF9-BF04-0147443655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67938D7-29B4-4823-B569-380C37CDB44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A632F30-8DAC-40B7-8889-7D69FCA313C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144952A-F927-4AC3-A29D-B735C154B55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1808F9C-664E-4819-826C-4C227A08549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4B40C37-6E1C-47F9-945E-8265BBFDD5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36978C-A56A-4A00-B0A9-CE963C1ECB67}" type="datetimeFigureOut">
              <a:rPr lang="en-US" smtClean="0"/>
              <a:t>1/12/2022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E963522-F383-4EF1-8B60-3144B960A8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0D2C9DD-E994-4D2F-8419-FB65B0806F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E0BED4-4535-49F0-A49C-1E0238DA4B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61609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931178-09A6-48F4-9D51-A6278E339C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289131B-6C60-45BF-96AC-733FF2E43E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36978C-A56A-4A00-B0A9-CE963C1ECB67}" type="datetimeFigureOut">
              <a:rPr lang="en-US" smtClean="0"/>
              <a:t>1/12/2022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394117E-20AA-45B2-B21A-CAE6C50BCA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C616BA8-7EC2-4026-B2D2-06FD4BF184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E0BED4-4535-49F0-A49C-1E0238DA4B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1014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2D67DA0-6918-4DD4-9B7A-E8A856CB94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36978C-A56A-4A00-B0A9-CE963C1ECB67}" type="datetimeFigureOut">
              <a:rPr lang="en-US" smtClean="0"/>
              <a:t>1/12/2022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0461019-5B84-48AD-9CFA-F90357907D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DD57FE7-5E4A-42EB-8C68-48CDDADDA9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E0BED4-4535-49F0-A49C-1E0238DA4B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25891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B92EDA-030C-4C37-8F4C-FCE1D72D60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8AE68D-D973-4FEF-AD9A-B38AA11F3E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294C8DF-A1EC-44A0-8A36-85165F662ED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0B2A797-A12C-4EC0-9866-7FE1D4D555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36978C-A56A-4A00-B0A9-CE963C1ECB67}" type="datetimeFigureOut">
              <a:rPr lang="en-US" smtClean="0"/>
              <a:t>1/12/2022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927C880-B11C-488D-AD75-A1BA65E1CF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A9C3CAE-4CAB-49DC-B37E-FDE7A0D352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E0BED4-4535-49F0-A49C-1E0238DA4B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11363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878735-CC60-4873-A3BD-68A5681BB2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D26320C-BBCB-42B5-A697-D46CC388701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5E6CFF0-4D65-456C-8B58-E9AF05D97CC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166A420-A7F3-4F79-AEE2-98B8A0C6EE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36978C-A56A-4A00-B0A9-CE963C1ECB67}" type="datetimeFigureOut">
              <a:rPr lang="en-US" smtClean="0"/>
              <a:t>1/12/2022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4E75C45-2008-4D66-866C-B2329ADC91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75BEFF9-46E1-49A7-891D-C9A0E9BA76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E0BED4-4535-49F0-A49C-1E0238DA4B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76189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938C094-4951-45A6-B705-A4F28493CE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1702A96-7740-4B16-812D-B705D58A7BA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FA7E4F-45C8-4CB5-BF1A-646B5FE1FA4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36978C-A56A-4A00-B0A9-CE963C1ECB67}" type="datetimeFigureOut">
              <a:rPr lang="en-US" smtClean="0"/>
              <a:t>1/12/2022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B28D7B5-0665-4FA1-8387-011522EC8B2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99C31D4-28F7-40D9-8899-5341242CBCB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E0BED4-4535-49F0-A49C-1E0238DA4B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1769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0067FA-F66E-483F-9064-6BE4A3419127}" type="datetimeFigureOut">
              <a:rPr lang="en-US" smtClean="0"/>
              <a:t>1/12/2022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2ABC4E-FFFD-448B-AA6A-E3A5704D9B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8853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CE3D2E-2A67-42D9-AA3B-29BE9B0DCAE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/>
              <a:t>CalvertHealth</a:t>
            </a:r>
            <a:r>
              <a:rPr lang="en-US" dirty="0"/>
              <a:t> Mini Tutorial</a:t>
            </a:r>
            <a:br>
              <a:rPr lang="en-US" dirty="0"/>
            </a:br>
            <a:r>
              <a:rPr lang="en-US" b="1" u="sng" dirty="0"/>
              <a:t>ED Universal Discharge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05D87D4-34B1-4757-865B-46C9293CD2E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Must be viewed in Slide Show</a:t>
            </a:r>
          </a:p>
          <a:p>
            <a:r>
              <a:rPr lang="en-US" dirty="0"/>
              <a:t>(Slides are layered)</a:t>
            </a:r>
          </a:p>
        </p:txBody>
      </p:sp>
    </p:spTree>
    <p:extLst>
      <p:ext uri="{BB962C8B-B14F-4D97-AF65-F5344CB8AC3E}">
        <p14:creationId xmlns:p14="http://schemas.microsoft.com/office/powerpoint/2010/main" val="27759811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S:\Public Relations\MARKETING\PROJECT FILES\Marketing\ReBranding\Templates\PotentialPP\template-2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1"/>
            <a:ext cx="9144000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itle 4">
            <a:extLst>
              <a:ext uri="{FF2B5EF4-FFF2-40B4-BE49-F238E27FC236}">
                <a16:creationId xmlns:a16="http://schemas.microsoft.com/office/drawing/2014/main" id="{579329CC-5DEA-48A7-88B2-45F7895B5E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Universal Discharge</a:t>
            </a:r>
            <a:br>
              <a:rPr lang="en-US" dirty="0"/>
            </a:br>
            <a:r>
              <a:rPr lang="en-US" sz="3100" dirty="0"/>
              <a:t>ED</a:t>
            </a:r>
            <a:endParaRPr lang="en-US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DA769DC-EFDC-41F9-9259-8807E6D505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Ready for Discharge – Flags the nurse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B27AE062-0E9F-41C2-94A2-C9B43EFCC67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67788" y="2193903"/>
            <a:ext cx="8230313" cy="3932261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C9D6D477-9424-4BF1-8BB8-4A470AADA0E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629401" y="2209801"/>
            <a:ext cx="1170533" cy="329213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09714583-99CE-40F4-BA62-A85AB0FA5AA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955088" y="2819401"/>
            <a:ext cx="8175445" cy="2231329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6AEC6278-8935-4261-8A42-7401C5317A1E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055118" y="2819401"/>
            <a:ext cx="1548518" cy="402371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35641DCE-B641-429F-AD34-5903B1904372}"/>
              </a:ext>
            </a:extLst>
          </p:cNvPr>
          <p:cNvSpPr txBox="1"/>
          <p:nvPr/>
        </p:nvSpPr>
        <p:spPr>
          <a:xfrm>
            <a:off x="4876800" y="5105401"/>
            <a:ext cx="5181600" cy="64633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prstClr val="black"/>
                </a:solidFill>
                <a:latin typeface="Calibri"/>
              </a:rPr>
              <a:t>Clinical Impression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prstClr val="black"/>
                </a:solidFill>
                <a:latin typeface="Calibri"/>
              </a:rPr>
              <a:t>Click on Blue area to search for alternatives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3AA3DFCA-8141-4269-98AF-B3B4CCAB6981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981201" y="2407281"/>
            <a:ext cx="8230313" cy="3718882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6FEF0FBD-4849-471C-81E1-A7E46DADD44D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061468" y="2800350"/>
            <a:ext cx="2005758" cy="249958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85B9A506-F53A-4D17-A5B0-A5C5D2A0C8B9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967788" y="4393259"/>
            <a:ext cx="8230313" cy="1732905"/>
          </a:xfrm>
          <a:prstGeom prst="rect">
            <a:avLst/>
          </a:prstGeom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B9A50FC4-3025-455A-9239-E8D52814DCD1}"/>
              </a:ext>
            </a:extLst>
          </p:cNvPr>
          <p:cNvSpPr/>
          <p:nvPr/>
        </p:nvSpPr>
        <p:spPr>
          <a:xfrm>
            <a:off x="9167366" y="4419600"/>
            <a:ext cx="762000" cy="228600"/>
          </a:xfrm>
          <a:prstGeom prst="rect">
            <a:avLst/>
          </a:prstGeom>
          <a:noFill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B2AE73AB-831B-4A31-8610-C8B17362FB2C}"/>
              </a:ext>
            </a:extLst>
          </p:cNvPr>
          <p:cNvSpPr txBox="1"/>
          <p:nvPr/>
        </p:nvSpPr>
        <p:spPr>
          <a:xfrm>
            <a:off x="6934200" y="4953000"/>
            <a:ext cx="3048000" cy="52322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prstClr val="black"/>
                </a:solidFill>
                <a:latin typeface="Calibri"/>
              </a:rPr>
              <a:t>Specificity may need to be added to generate an ICD-10 Code</a:t>
            </a:r>
          </a:p>
        </p:txBody>
      </p:sp>
    </p:spTree>
    <p:extLst>
      <p:ext uri="{BB962C8B-B14F-4D97-AF65-F5344CB8AC3E}">
        <p14:creationId xmlns:p14="http://schemas.microsoft.com/office/powerpoint/2010/main" val="4632117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500"/>
                            </p:stCondLst>
                            <p:childTnLst>
                              <p:par>
                                <p:cTn id="20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500"/>
                            </p:stCondLst>
                            <p:childTnLst>
                              <p:par>
                                <p:cTn id="2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"/>
                            </p:stCondLst>
                            <p:childTnLst>
                              <p:par>
                                <p:cTn id="35" presetID="42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2500"/>
                            </p:stCondLst>
                            <p:childTnLst>
                              <p:par>
                                <p:cTn id="41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1000"/>
                            </p:stCondLst>
                            <p:childTnLst>
                              <p:par>
                                <p:cTn id="53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1500"/>
                            </p:stCondLst>
                            <p:childTnLst>
                              <p:par>
                                <p:cTn id="58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2500"/>
                            </p:stCondLst>
                            <p:childTnLst>
                              <p:par>
                                <p:cTn id="6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3" grpId="0" animBg="1"/>
      <p:bldP spid="1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S:\Public Relations\MARKETING\PROJECT FILES\Marketing\ReBranding\Templates\PotentialPP\template-2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1"/>
            <a:ext cx="9144000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itle 4">
            <a:extLst>
              <a:ext uri="{FF2B5EF4-FFF2-40B4-BE49-F238E27FC236}">
                <a16:creationId xmlns:a16="http://schemas.microsoft.com/office/drawing/2014/main" id="{579329CC-5DEA-48A7-88B2-45F7895B5E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Universal Discharge</a:t>
            </a:r>
            <a:br>
              <a:rPr lang="en-US" dirty="0"/>
            </a:br>
            <a:r>
              <a:rPr lang="en-US" sz="3100" dirty="0"/>
              <a:t>ED</a:t>
            </a:r>
            <a:endParaRPr lang="en-US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DA769DC-EFDC-41F9-9259-8807E6D505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Discharge Date/Time</a:t>
            </a:r>
          </a:p>
          <a:p>
            <a:pPr lvl="1"/>
            <a:r>
              <a:rPr lang="en-US" sz="2000" dirty="0"/>
              <a:t>Nursing function – This field actually discharges the patient</a:t>
            </a:r>
          </a:p>
          <a:p>
            <a:r>
              <a:rPr lang="en-US" sz="2400" dirty="0"/>
              <a:t>Instructions</a:t>
            </a:r>
          </a:p>
          <a:p>
            <a:pPr lvl="1"/>
            <a:r>
              <a:rPr lang="en-US" sz="2000" dirty="0"/>
              <a:t>Suggestions if recommended Clinical Impression selected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8960C5F7-6027-4FC1-8413-63462EF31F7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81201" y="3321761"/>
            <a:ext cx="8230313" cy="2804403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A27BD72D-C087-4653-BAEA-98EA6F2E4063}"/>
              </a:ext>
            </a:extLst>
          </p:cNvPr>
          <p:cNvSpPr/>
          <p:nvPr/>
        </p:nvSpPr>
        <p:spPr>
          <a:xfrm>
            <a:off x="1980488" y="3733800"/>
            <a:ext cx="8077913" cy="228600"/>
          </a:xfrm>
          <a:prstGeom prst="rect">
            <a:avLst/>
          </a:prstGeom>
          <a:noFill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  <a:latin typeface="Calibri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3EBE671-2672-42BE-A7DD-821B56F6C6B0}"/>
              </a:ext>
            </a:extLst>
          </p:cNvPr>
          <p:cNvSpPr txBox="1"/>
          <p:nvPr/>
        </p:nvSpPr>
        <p:spPr>
          <a:xfrm>
            <a:off x="5715000" y="4495801"/>
            <a:ext cx="4114800" cy="58477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prstClr val="black"/>
                </a:solidFill>
                <a:latin typeface="Calibri"/>
              </a:rPr>
              <a:t>Clicking anywhere in this area will allow you to search for additional instructions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325D42D-9B4A-448F-AA93-802B42A2C74A}"/>
              </a:ext>
            </a:extLst>
          </p:cNvPr>
          <p:cNvSpPr/>
          <p:nvPr/>
        </p:nvSpPr>
        <p:spPr>
          <a:xfrm>
            <a:off x="1980488" y="3321760"/>
            <a:ext cx="8077913" cy="412040"/>
          </a:xfrm>
          <a:prstGeom prst="rect">
            <a:avLst/>
          </a:prstGeom>
          <a:noFill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  <a:latin typeface="Calibri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7D2E1D2D-52AA-461B-92D1-BE0F95335FE7}"/>
              </a:ext>
            </a:extLst>
          </p:cNvPr>
          <p:cNvSpPr/>
          <p:nvPr/>
        </p:nvSpPr>
        <p:spPr>
          <a:xfrm>
            <a:off x="1980488" y="3733801"/>
            <a:ext cx="8077913" cy="2392363"/>
          </a:xfrm>
          <a:prstGeom prst="rect">
            <a:avLst/>
          </a:prstGeom>
          <a:noFill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5403475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000"/>
                            </p:stCondLst>
                            <p:childTnLst>
                              <p:par>
                                <p:cTn id="2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500"/>
                            </p:stCondLst>
                            <p:childTnLst>
                              <p:par>
                                <p:cTn id="38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1500"/>
                            </p:stCondLst>
                            <p:childTnLst>
                              <p:par>
                                <p:cTn id="4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7" grpId="0" animBg="1"/>
      <p:bldP spid="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S:\Public Relations\MARKETING\PROJECT FILES\Marketing\ReBranding\Templates\PotentialPP\template-2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1"/>
            <a:ext cx="9144000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itle 4">
            <a:extLst>
              <a:ext uri="{FF2B5EF4-FFF2-40B4-BE49-F238E27FC236}">
                <a16:creationId xmlns:a16="http://schemas.microsoft.com/office/drawing/2014/main" id="{579329CC-5DEA-48A7-88B2-45F7895B5E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Universal Discharge</a:t>
            </a:r>
            <a:br>
              <a:rPr lang="en-US" dirty="0"/>
            </a:br>
            <a:r>
              <a:rPr lang="en-US" sz="3100" dirty="0"/>
              <a:t>ED</a:t>
            </a:r>
            <a:endParaRPr lang="en-US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DA769DC-EFDC-41F9-9259-8807E6D505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This section has the same functionality as discussed “Prescriptions” Mini Tutorial</a:t>
            </a:r>
          </a:p>
          <a:p>
            <a:pPr lvl="1"/>
            <a:r>
              <a:rPr lang="en-US" dirty="0"/>
              <a:t>The order may be different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46F4B9AC-45EC-4A4E-ADD4-3D37324C8F9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81200" y="4301305"/>
            <a:ext cx="8229600" cy="18248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66048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S:\Public Relations\MARKETING\PROJECT FILES\Marketing\ReBranding\Templates\PotentialPP\template-2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1"/>
            <a:ext cx="9144000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itle 4">
            <a:extLst>
              <a:ext uri="{FF2B5EF4-FFF2-40B4-BE49-F238E27FC236}">
                <a16:creationId xmlns:a16="http://schemas.microsoft.com/office/drawing/2014/main" id="{579329CC-5DEA-48A7-88B2-45F7895B5E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Universal Discharge</a:t>
            </a:r>
            <a:br>
              <a:rPr lang="en-US" dirty="0"/>
            </a:br>
            <a:r>
              <a:rPr lang="en-US" sz="3100" dirty="0"/>
              <a:t>ED</a:t>
            </a:r>
            <a:endParaRPr lang="en-US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DA769DC-EFDC-41F9-9259-8807E6D505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dirty="0"/>
              <a:t>The ED – Work/School Release form is visible  but others are available</a:t>
            </a:r>
          </a:p>
          <a:p>
            <a:r>
              <a:rPr lang="en-US" sz="2000" dirty="0"/>
              <a:t>Transfer to – Hospital list</a:t>
            </a:r>
          </a:p>
          <a:p>
            <a:pPr lvl="1"/>
            <a:r>
              <a:rPr lang="en-US" sz="1600" dirty="0"/>
              <a:t>May have to search by name due to list size</a:t>
            </a:r>
          </a:p>
          <a:p>
            <a:pPr lvl="1"/>
            <a:r>
              <a:rPr lang="en-US" sz="1600" dirty="0"/>
              <a:t>This is a shared field which causes issues when multiple providers are signing Doc</a:t>
            </a:r>
          </a:p>
          <a:p>
            <a:r>
              <a:rPr lang="en-US" sz="2000" dirty="0"/>
              <a:t>Reason for Transfer – justification for transfer</a:t>
            </a:r>
          </a:p>
          <a:p>
            <a:r>
              <a:rPr lang="en-US" sz="2000" dirty="0"/>
              <a:t>Accepting provider – Receiving facility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C983E4E9-A716-46A7-83E8-36F625F9E66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81200" y="3853076"/>
            <a:ext cx="8229600" cy="2273087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EABA5A59-4B1C-4D8D-8932-146B7C7AD457}"/>
              </a:ext>
            </a:extLst>
          </p:cNvPr>
          <p:cNvSpPr/>
          <p:nvPr/>
        </p:nvSpPr>
        <p:spPr>
          <a:xfrm>
            <a:off x="1981200" y="3853074"/>
            <a:ext cx="8077200" cy="566526"/>
          </a:xfrm>
          <a:prstGeom prst="rect">
            <a:avLst/>
          </a:prstGeom>
          <a:noFill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  <a:latin typeface="Calibri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57BEEF5C-65E4-4083-82FB-5CB44E8D9DF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391400" y="2867582"/>
            <a:ext cx="2819400" cy="1888636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C95E4639-B391-4291-AC68-253CFBD5CB9D}"/>
              </a:ext>
            </a:extLst>
          </p:cNvPr>
          <p:cNvSpPr/>
          <p:nvPr/>
        </p:nvSpPr>
        <p:spPr>
          <a:xfrm>
            <a:off x="1981200" y="4419600"/>
            <a:ext cx="3048000" cy="336618"/>
          </a:xfrm>
          <a:prstGeom prst="rect">
            <a:avLst/>
          </a:prstGeom>
          <a:noFill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  <a:latin typeface="Calibri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50E43985-F27C-4E9B-9AC2-760625F62B78}"/>
              </a:ext>
            </a:extLst>
          </p:cNvPr>
          <p:cNvSpPr/>
          <p:nvPr/>
        </p:nvSpPr>
        <p:spPr>
          <a:xfrm>
            <a:off x="1981200" y="4756219"/>
            <a:ext cx="8077200" cy="985493"/>
          </a:xfrm>
          <a:prstGeom prst="rect">
            <a:avLst/>
          </a:prstGeom>
          <a:noFill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  <a:latin typeface="Calibri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D32EC426-3A05-4716-BCAB-BAE3652450AA}"/>
              </a:ext>
            </a:extLst>
          </p:cNvPr>
          <p:cNvSpPr/>
          <p:nvPr/>
        </p:nvSpPr>
        <p:spPr>
          <a:xfrm>
            <a:off x="1981200" y="5741711"/>
            <a:ext cx="8077200" cy="336618"/>
          </a:xfrm>
          <a:prstGeom prst="rect">
            <a:avLst/>
          </a:prstGeom>
          <a:noFill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7084333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42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"/>
                            </p:stCondLst>
                            <p:childTnLst>
                              <p:par>
                                <p:cTn id="2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000"/>
                            </p:stCondLst>
                            <p:childTnLst>
                              <p:par>
                                <p:cTn id="3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500"/>
                            </p:stCondLst>
                            <p:childTnLst>
                              <p:par>
                                <p:cTn id="3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500"/>
                            </p:stCondLst>
                            <p:childTnLst>
                              <p:par>
                                <p:cTn id="4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500"/>
                            </p:stCondLst>
                            <p:childTnLst>
                              <p:par>
                                <p:cTn id="5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7" grpId="0" animBg="1"/>
      <p:bldP spid="8" grpId="0" animBg="1"/>
      <p:bldP spid="9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edicalCenter.PP" id="{804D5654-B693-4538-A58B-BBF4FF8AE413}" vid="{5E8D101A-6EC3-44F1-ACF3-A97E3A03D13B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168</Words>
  <Application>Microsoft Office PowerPoint</Application>
  <PresentationFormat>Widescreen</PresentationFormat>
  <Paragraphs>24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1_Office Theme</vt:lpstr>
      <vt:lpstr>CalvertHealth Mini Tutorial ED Universal Discharge</vt:lpstr>
      <vt:lpstr>Universal Discharge ED</vt:lpstr>
      <vt:lpstr>Universal Discharge ED</vt:lpstr>
      <vt:lpstr>Universal Discharge ED</vt:lpstr>
      <vt:lpstr>Universal Discharge ED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CalvertHealth Mini Tutorial ED Universal Discharge</dc:title>
  <dc:creator>Heaney, Glenn</dc:creator>
  <cp:lastModifiedBy>Heaney, Glenn</cp:lastModifiedBy>
  <cp:revision>2</cp:revision>
  <dcterms:created xsi:type="dcterms:W3CDTF">2022-01-12T15:57:22Z</dcterms:created>
  <dcterms:modified xsi:type="dcterms:W3CDTF">2022-01-12T16:03:29Z</dcterms:modified>
</cp:coreProperties>
</file>